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1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1163-F8FF-4A6E-96FA-3029747C6CC1}" type="datetimeFigureOut">
              <a:rPr lang="ru-RU" smtClean="0"/>
              <a:t>10.08.2017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42D3-216E-466D-850D-ADCBD025C9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1163-F8FF-4A6E-96FA-3029747C6CC1}" type="datetimeFigureOut">
              <a:rPr lang="ru-RU" smtClean="0"/>
              <a:t>10.08.2017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42D3-216E-466D-850D-ADCBD025C9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1163-F8FF-4A6E-96FA-3029747C6CC1}" type="datetimeFigureOut">
              <a:rPr lang="ru-RU" smtClean="0"/>
              <a:t>10.08.2017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42D3-216E-466D-850D-ADCBD025C9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1163-F8FF-4A6E-96FA-3029747C6CC1}" type="datetimeFigureOut">
              <a:rPr lang="ru-RU" smtClean="0"/>
              <a:t>10.08.2017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42D3-216E-466D-850D-ADCBD025C9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1163-F8FF-4A6E-96FA-3029747C6CC1}" type="datetimeFigureOut">
              <a:rPr lang="ru-RU" smtClean="0"/>
              <a:t>10.08.2017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42D3-216E-466D-850D-ADCBD025C9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1163-F8FF-4A6E-96FA-3029747C6CC1}" type="datetimeFigureOut">
              <a:rPr lang="ru-RU" smtClean="0"/>
              <a:t>10.08.2017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42D3-216E-466D-850D-ADCBD025C9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1163-F8FF-4A6E-96FA-3029747C6CC1}" type="datetimeFigureOut">
              <a:rPr lang="ru-RU" smtClean="0"/>
              <a:t>10.08.2017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42D3-216E-466D-850D-ADCBD025C9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1163-F8FF-4A6E-96FA-3029747C6CC1}" type="datetimeFigureOut">
              <a:rPr lang="ru-RU" smtClean="0"/>
              <a:t>10.08.2017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42D3-216E-466D-850D-ADCBD025C9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1163-F8FF-4A6E-96FA-3029747C6CC1}" type="datetimeFigureOut">
              <a:rPr lang="ru-RU" smtClean="0"/>
              <a:t>10.08.2017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42D3-216E-466D-850D-ADCBD025C9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1163-F8FF-4A6E-96FA-3029747C6CC1}" type="datetimeFigureOut">
              <a:rPr lang="ru-RU" smtClean="0"/>
              <a:t>10.08.2017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42D3-216E-466D-850D-ADCBD025C9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1163-F8FF-4A6E-96FA-3029747C6CC1}" type="datetimeFigureOut">
              <a:rPr lang="ru-RU" smtClean="0"/>
              <a:t>10.08.2017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42D3-216E-466D-850D-ADCBD025C9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A1163-F8FF-4A6E-96FA-3029747C6CC1}" type="datetimeFigureOut">
              <a:rPr lang="ru-RU" smtClean="0"/>
              <a:t>10.08.2017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E42D3-216E-466D-850D-ADCBD025C9B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Презентация ча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Презентация ча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Презентация ча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езентация ча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Design8</dc:creator>
  <cp:lastModifiedBy>Design8</cp:lastModifiedBy>
  <cp:revision>4</cp:revision>
  <dcterms:created xsi:type="dcterms:W3CDTF">2017-08-10T02:19:14Z</dcterms:created>
  <dcterms:modified xsi:type="dcterms:W3CDTF">2017-08-10T04:20:32Z</dcterms:modified>
</cp:coreProperties>
</file>